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43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8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43B3B7F5-8611-6CFF-DBA9-6EBC4FE62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69" y="1450131"/>
            <a:ext cx="5276981" cy="3957736"/>
          </a:xfrm>
          <a:prstGeom prst="rect">
            <a:avLst/>
          </a:prstGeom>
        </p:spPr>
      </p:pic>
      <p:pic>
        <p:nvPicPr>
          <p:cNvPr id="5" name="図 4" descr="グラフ, ヒストグラム&#10;&#10;自動的に生成された説明">
            <a:extLst>
              <a:ext uri="{FF2B5EF4-FFF2-40B4-BE49-F238E27FC236}">
                <a16:creationId xmlns:a16="http://schemas.microsoft.com/office/drawing/2014/main" id="{D575C55D-B559-5DC7-9318-15869FDD7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51" y="1450132"/>
            <a:ext cx="5276980" cy="39577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D11899-DC70-E4C4-04D6-5183D3674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510" y="1189652"/>
            <a:ext cx="6800980" cy="51007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</Words>
  <Application>Microsoft Macintosh PowerPoint</Application>
  <PresentationFormat>ワイド画面</PresentationFormat>
  <Paragraphs>38</Paragraphs>
  <Slides>38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1" baseType="lpstr">
      <vt:lpstr>游ゴシック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shuhei0319</cp:lastModifiedBy>
  <cp:revision>2</cp:revision>
  <dcterms:created xsi:type="dcterms:W3CDTF">2022-05-11T07:05:54Z</dcterms:created>
  <dcterms:modified xsi:type="dcterms:W3CDTF">2022-05-11T07:08:06Z</dcterms:modified>
</cp:coreProperties>
</file>